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BC745F-456A-4E74-AE13-A942032AC6B2}" v="228" dt="2022-07-19T11:16:12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613F7-61D5-4939-9B1D-8B9A9D6EF5D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B69484-E46A-49B4-8633-333804354F7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Background &amp; Objective </a:t>
          </a:r>
          <a:br>
            <a:rPr lang="en-US" dirty="0">
              <a:latin typeface="Sitka Banner"/>
            </a:rPr>
          </a:br>
          <a:r>
            <a:rPr lang="en-US" dirty="0"/>
            <a:t>– Tu Cam</a:t>
          </a:r>
        </a:p>
      </dgm:t>
    </dgm:pt>
    <dgm:pt modelId="{C7D127AC-0CF0-4BC8-B683-C9FD8FA3A8E3}" type="parTrans" cxnId="{CD2F37ED-EC09-46B5-9289-6F5754614575}">
      <dgm:prSet/>
      <dgm:spPr/>
      <dgm:t>
        <a:bodyPr/>
        <a:lstStyle/>
        <a:p>
          <a:endParaRPr lang="en-US"/>
        </a:p>
      </dgm:t>
    </dgm:pt>
    <dgm:pt modelId="{F0E1C5E2-F30B-413A-B32F-4FF857D26335}" type="sibTrans" cxnId="{CD2F37ED-EC09-46B5-9289-6F5754614575}">
      <dgm:prSet/>
      <dgm:spPr/>
      <dgm:t>
        <a:bodyPr/>
        <a:lstStyle/>
        <a:p>
          <a:endParaRPr lang="en-US"/>
        </a:p>
      </dgm:t>
    </dgm:pt>
    <dgm:pt modelId="{48EFE826-1F70-446C-B3A6-A3349510FE5E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Scoping </a:t>
          </a:r>
          <a:br>
            <a:rPr lang="en-US" dirty="0">
              <a:latin typeface="Sitka Banner"/>
            </a:rPr>
          </a:br>
          <a:r>
            <a:rPr lang="en-US" dirty="0"/>
            <a:t>– Navid </a:t>
          </a:r>
        </a:p>
      </dgm:t>
    </dgm:pt>
    <dgm:pt modelId="{CFFA735C-AF91-46C2-B9EE-293AEC1139C5}" type="parTrans" cxnId="{27A06E36-3F29-4013-A111-EB135D37F31C}">
      <dgm:prSet/>
      <dgm:spPr/>
      <dgm:t>
        <a:bodyPr/>
        <a:lstStyle/>
        <a:p>
          <a:endParaRPr lang="en-US"/>
        </a:p>
      </dgm:t>
    </dgm:pt>
    <dgm:pt modelId="{A31E243C-5283-4829-A6BC-1C7163E3325E}" type="sibTrans" cxnId="{27A06E36-3F29-4013-A111-EB135D37F31C}">
      <dgm:prSet/>
      <dgm:spPr/>
      <dgm:t>
        <a:bodyPr/>
        <a:lstStyle/>
        <a:p>
          <a:endParaRPr lang="en-US"/>
        </a:p>
      </dgm:t>
    </dgm:pt>
    <dgm:pt modelId="{4070CAA3-E78B-4DA9-9584-F748EB58051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Extract Transform Load &amp; Cleaning Data </a:t>
          </a:r>
          <a:br>
            <a:rPr lang="en-US" dirty="0">
              <a:latin typeface="Sitka Banner"/>
            </a:rPr>
          </a:br>
          <a:r>
            <a:rPr lang="en-US" dirty="0"/>
            <a:t>– Vik </a:t>
          </a:r>
        </a:p>
      </dgm:t>
    </dgm:pt>
    <dgm:pt modelId="{503699D9-4E98-48F6-ABC3-95EA452688A3}" type="parTrans" cxnId="{4CC1C45E-210B-49D6-BB55-EB17D9032EA3}">
      <dgm:prSet/>
      <dgm:spPr/>
      <dgm:t>
        <a:bodyPr/>
        <a:lstStyle/>
        <a:p>
          <a:endParaRPr lang="en-US"/>
        </a:p>
      </dgm:t>
    </dgm:pt>
    <dgm:pt modelId="{075FFDCA-8958-4C7A-B6F8-EE19F38F93FA}" type="sibTrans" cxnId="{4CC1C45E-210B-49D6-BB55-EB17D9032EA3}">
      <dgm:prSet/>
      <dgm:spPr/>
      <dgm:t>
        <a:bodyPr/>
        <a:lstStyle/>
        <a:p>
          <a:endParaRPr lang="en-US"/>
        </a:p>
      </dgm:t>
    </dgm:pt>
    <dgm:pt modelId="{D8967DA1-DBB4-4A8C-AF0B-5C3BDD57D36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Modelling </a:t>
          </a:r>
          <a:br>
            <a:rPr lang="en-US" dirty="0">
              <a:latin typeface="Sitka Banner"/>
            </a:rPr>
          </a:br>
          <a:r>
            <a:rPr lang="en-US" dirty="0"/>
            <a:t>– Chris </a:t>
          </a:r>
        </a:p>
      </dgm:t>
    </dgm:pt>
    <dgm:pt modelId="{AD741FA7-FDCB-4949-AF7F-7E81B9B85E58}" type="parTrans" cxnId="{B078A840-9091-4927-B330-47665B6043F2}">
      <dgm:prSet/>
      <dgm:spPr/>
      <dgm:t>
        <a:bodyPr/>
        <a:lstStyle/>
        <a:p>
          <a:endParaRPr lang="en-US"/>
        </a:p>
      </dgm:t>
    </dgm:pt>
    <dgm:pt modelId="{38643590-2ACB-46ED-850D-4086AA779D37}" type="sibTrans" cxnId="{B078A840-9091-4927-B330-47665B6043F2}">
      <dgm:prSet/>
      <dgm:spPr/>
      <dgm:t>
        <a:bodyPr/>
        <a:lstStyle/>
        <a:p>
          <a:endParaRPr lang="en-US"/>
        </a:p>
      </dgm:t>
    </dgm:pt>
    <dgm:pt modelId="{8F431F27-E68B-47AC-96FC-851E6DE92250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Predictions </a:t>
          </a:r>
          <a:br>
            <a:rPr lang="en-US" dirty="0">
              <a:latin typeface="Sitka Banner"/>
            </a:rPr>
          </a:br>
          <a:r>
            <a:rPr lang="en-US" dirty="0"/>
            <a:t>– Brandon</a:t>
          </a:r>
        </a:p>
      </dgm:t>
    </dgm:pt>
    <dgm:pt modelId="{005BCE70-528D-441B-A2CA-C7D504FAA92D}" type="parTrans" cxnId="{8C5CE070-CD9F-4386-B694-BA00B343BD22}">
      <dgm:prSet/>
      <dgm:spPr/>
      <dgm:t>
        <a:bodyPr/>
        <a:lstStyle/>
        <a:p>
          <a:endParaRPr lang="en-US"/>
        </a:p>
      </dgm:t>
    </dgm:pt>
    <dgm:pt modelId="{61888C74-5C62-4D9F-A935-8F0438E16024}" type="sibTrans" cxnId="{8C5CE070-CD9F-4386-B694-BA00B343BD22}">
      <dgm:prSet/>
      <dgm:spPr/>
      <dgm:t>
        <a:bodyPr/>
        <a:lstStyle/>
        <a:p>
          <a:endParaRPr lang="en-US"/>
        </a:p>
      </dgm:t>
    </dgm:pt>
    <dgm:pt modelId="{BDE5CE42-23E0-413B-AEB1-35BD6874B2CA}" type="pres">
      <dgm:prSet presAssocID="{E5B613F7-61D5-4939-9B1D-8B9A9D6EF5D2}" presName="root" presStyleCnt="0">
        <dgm:presLayoutVars>
          <dgm:dir/>
          <dgm:resizeHandles val="exact"/>
        </dgm:presLayoutVars>
      </dgm:prSet>
      <dgm:spPr/>
    </dgm:pt>
    <dgm:pt modelId="{3ACFE0CF-3E3D-4C19-97EE-3DD1D6358CB6}" type="pres">
      <dgm:prSet presAssocID="{24B69484-E46A-49B4-8633-333804354F76}" presName="compNode" presStyleCnt="0"/>
      <dgm:spPr/>
    </dgm:pt>
    <dgm:pt modelId="{CBCBD96C-3D60-4710-BA53-AD89B0AFC1B7}" type="pres">
      <dgm:prSet presAssocID="{24B69484-E46A-49B4-8633-333804354F7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B30B5E3F-A87E-4366-AD50-CEAA3D9D0908}" type="pres">
      <dgm:prSet presAssocID="{24B69484-E46A-49B4-8633-333804354F76}" presName="spaceRect" presStyleCnt="0"/>
      <dgm:spPr/>
    </dgm:pt>
    <dgm:pt modelId="{F5A2DB35-6230-4B35-AB25-DBD6C9135821}" type="pres">
      <dgm:prSet presAssocID="{24B69484-E46A-49B4-8633-333804354F76}" presName="textRect" presStyleLbl="revTx" presStyleIdx="0" presStyleCnt="5">
        <dgm:presLayoutVars>
          <dgm:chMax val="1"/>
          <dgm:chPref val="1"/>
        </dgm:presLayoutVars>
      </dgm:prSet>
      <dgm:spPr/>
    </dgm:pt>
    <dgm:pt modelId="{232B395B-5A69-4419-9C8B-FF204DB74539}" type="pres">
      <dgm:prSet presAssocID="{F0E1C5E2-F30B-413A-B32F-4FF857D26335}" presName="sibTrans" presStyleCnt="0"/>
      <dgm:spPr/>
    </dgm:pt>
    <dgm:pt modelId="{7745371A-EB0A-45F6-9DA7-609A78BD2409}" type="pres">
      <dgm:prSet presAssocID="{48EFE826-1F70-446C-B3A6-A3349510FE5E}" presName="compNode" presStyleCnt="0"/>
      <dgm:spPr/>
    </dgm:pt>
    <dgm:pt modelId="{C8C78B5D-503E-4FED-97CD-9E1A6DD951FA}" type="pres">
      <dgm:prSet presAssocID="{48EFE826-1F70-446C-B3A6-A3349510FE5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0C41307-FC4A-4D1A-B8E4-A3918B23F8EB}" type="pres">
      <dgm:prSet presAssocID="{48EFE826-1F70-446C-B3A6-A3349510FE5E}" presName="spaceRect" presStyleCnt="0"/>
      <dgm:spPr/>
    </dgm:pt>
    <dgm:pt modelId="{3F2C859A-8697-4143-BFE9-529D37C0B6D6}" type="pres">
      <dgm:prSet presAssocID="{48EFE826-1F70-446C-B3A6-A3349510FE5E}" presName="textRect" presStyleLbl="revTx" presStyleIdx="1" presStyleCnt="5">
        <dgm:presLayoutVars>
          <dgm:chMax val="1"/>
          <dgm:chPref val="1"/>
        </dgm:presLayoutVars>
      </dgm:prSet>
      <dgm:spPr/>
    </dgm:pt>
    <dgm:pt modelId="{A7A705C9-D112-47DA-AD69-F1EDB32CDDC8}" type="pres">
      <dgm:prSet presAssocID="{A31E243C-5283-4829-A6BC-1C7163E3325E}" presName="sibTrans" presStyleCnt="0"/>
      <dgm:spPr/>
    </dgm:pt>
    <dgm:pt modelId="{7E9E0A3F-50D0-48DE-A324-B5CE740E3AE4}" type="pres">
      <dgm:prSet presAssocID="{4070CAA3-E78B-4DA9-9584-F748EB580516}" presName="compNode" presStyleCnt="0"/>
      <dgm:spPr/>
    </dgm:pt>
    <dgm:pt modelId="{DD78EBAB-FDE4-46C5-82B3-267877E8ED86}" type="pres">
      <dgm:prSet presAssocID="{4070CAA3-E78B-4DA9-9584-F748EB5805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FEE46A55-DD0B-4088-9A07-EB46F8377EDE}" type="pres">
      <dgm:prSet presAssocID="{4070CAA3-E78B-4DA9-9584-F748EB580516}" presName="spaceRect" presStyleCnt="0"/>
      <dgm:spPr/>
    </dgm:pt>
    <dgm:pt modelId="{7DE227A0-83A4-451F-BF3F-55FB60318344}" type="pres">
      <dgm:prSet presAssocID="{4070CAA3-E78B-4DA9-9584-F748EB580516}" presName="textRect" presStyleLbl="revTx" presStyleIdx="2" presStyleCnt="5">
        <dgm:presLayoutVars>
          <dgm:chMax val="1"/>
          <dgm:chPref val="1"/>
        </dgm:presLayoutVars>
      </dgm:prSet>
      <dgm:spPr/>
    </dgm:pt>
    <dgm:pt modelId="{CFE464C0-D008-473B-8B67-17DD336E9532}" type="pres">
      <dgm:prSet presAssocID="{075FFDCA-8958-4C7A-B6F8-EE19F38F93FA}" presName="sibTrans" presStyleCnt="0"/>
      <dgm:spPr/>
    </dgm:pt>
    <dgm:pt modelId="{78FF2C08-58EF-4D6A-BB34-51A5FF88D149}" type="pres">
      <dgm:prSet presAssocID="{D8967DA1-DBB4-4A8C-AF0B-5C3BDD57D361}" presName="compNode" presStyleCnt="0"/>
      <dgm:spPr/>
    </dgm:pt>
    <dgm:pt modelId="{DCEC41F2-CC6C-498D-B971-EA3070A72324}" type="pres">
      <dgm:prSet presAssocID="{D8967DA1-DBB4-4A8C-AF0B-5C3BDD57D36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A6EB5B5-E491-4E77-A096-C37305F87A71}" type="pres">
      <dgm:prSet presAssocID="{D8967DA1-DBB4-4A8C-AF0B-5C3BDD57D361}" presName="spaceRect" presStyleCnt="0"/>
      <dgm:spPr/>
    </dgm:pt>
    <dgm:pt modelId="{3727BA18-D720-4332-8E29-2AACF1955B5B}" type="pres">
      <dgm:prSet presAssocID="{D8967DA1-DBB4-4A8C-AF0B-5C3BDD57D361}" presName="textRect" presStyleLbl="revTx" presStyleIdx="3" presStyleCnt="5">
        <dgm:presLayoutVars>
          <dgm:chMax val="1"/>
          <dgm:chPref val="1"/>
        </dgm:presLayoutVars>
      </dgm:prSet>
      <dgm:spPr/>
    </dgm:pt>
    <dgm:pt modelId="{6A492ABB-4F23-43B3-BBA8-FCF989369E3C}" type="pres">
      <dgm:prSet presAssocID="{38643590-2ACB-46ED-850D-4086AA779D37}" presName="sibTrans" presStyleCnt="0"/>
      <dgm:spPr/>
    </dgm:pt>
    <dgm:pt modelId="{0F6EE25B-9193-4820-B4BD-232A8D2ED7DF}" type="pres">
      <dgm:prSet presAssocID="{8F431F27-E68B-47AC-96FC-851E6DE92250}" presName="compNode" presStyleCnt="0"/>
      <dgm:spPr/>
    </dgm:pt>
    <dgm:pt modelId="{BCE7AE68-33FF-47D9-9F1D-586712CCC9DA}" type="pres">
      <dgm:prSet presAssocID="{8F431F27-E68B-47AC-96FC-851E6DE9225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4239E7EF-C875-4638-9CC5-1EF6D4C85AF5}" type="pres">
      <dgm:prSet presAssocID="{8F431F27-E68B-47AC-96FC-851E6DE92250}" presName="spaceRect" presStyleCnt="0"/>
      <dgm:spPr/>
    </dgm:pt>
    <dgm:pt modelId="{BEB84C6D-5C36-4722-AAA8-2965CC5A7FDB}" type="pres">
      <dgm:prSet presAssocID="{8F431F27-E68B-47AC-96FC-851E6DE9225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78A9601-3A58-4C01-9281-6C464F46BE29}" type="presOf" srcId="{8F431F27-E68B-47AC-96FC-851E6DE92250}" destId="{BEB84C6D-5C36-4722-AAA8-2965CC5A7FDB}" srcOrd="0" destOrd="0" presId="urn:microsoft.com/office/officeart/2018/2/layout/IconLabelList"/>
    <dgm:cxn modelId="{39A2510D-CE7D-4A95-B475-870D2FB0752C}" type="presOf" srcId="{4070CAA3-E78B-4DA9-9584-F748EB580516}" destId="{7DE227A0-83A4-451F-BF3F-55FB60318344}" srcOrd="0" destOrd="0" presId="urn:microsoft.com/office/officeart/2018/2/layout/IconLabelList"/>
    <dgm:cxn modelId="{72F58E1C-C8B8-46A8-A545-D9BFECB5502E}" type="presOf" srcId="{48EFE826-1F70-446C-B3A6-A3349510FE5E}" destId="{3F2C859A-8697-4143-BFE9-529D37C0B6D6}" srcOrd="0" destOrd="0" presId="urn:microsoft.com/office/officeart/2018/2/layout/IconLabelList"/>
    <dgm:cxn modelId="{FB042136-212F-466B-ADFD-4B200B8B5850}" type="presOf" srcId="{24B69484-E46A-49B4-8633-333804354F76}" destId="{F5A2DB35-6230-4B35-AB25-DBD6C9135821}" srcOrd="0" destOrd="0" presId="urn:microsoft.com/office/officeart/2018/2/layout/IconLabelList"/>
    <dgm:cxn modelId="{27A06E36-3F29-4013-A111-EB135D37F31C}" srcId="{E5B613F7-61D5-4939-9B1D-8B9A9D6EF5D2}" destId="{48EFE826-1F70-446C-B3A6-A3349510FE5E}" srcOrd="1" destOrd="0" parTransId="{CFFA735C-AF91-46C2-B9EE-293AEC1139C5}" sibTransId="{A31E243C-5283-4829-A6BC-1C7163E3325E}"/>
    <dgm:cxn modelId="{B078A840-9091-4927-B330-47665B6043F2}" srcId="{E5B613F7-61D5-4939-9B1D-8B9A9D6EF5D2}" destId="{D8967DA1-DBB4-4A8C-AF0B-5C3BDD57D361}" srcOrd="3" destOrd="0" parTransId="{AD741FA7-FDCB-4949-AF7F-7E81B9B85E58}" sibTransId="{38643590-2ACB-46ED-850D-4086AA779D37}"/>
    <dgm:cxn modelId="{4CC1C45E-210B-49D6-BB55-EB17D9032EA3}" srcId="{E5B613F7-61D5-4939-9B1D-8B9A9D6EF5D2}" destId="{4070CAA3-E78B-4DA9-9584-F748EB580516}" srcOrd="2" destOrd="0" parTransId="{503699D9-4E98-48F6-ABC3-95EA452688A3}" sibTransId="{075FFDCA-8958-4C7A-B6F8-EE19F38F93FA}"/>
    <dgm:cxn modelId="{B593996F-9817-405E-AECF-C52B2B176CD4}" type="presOf" srcId="{E5B613F7-61D5-4939-9B1D-8B9A9D6EF5D2}" destId="{BDE5CE42-23E0-413B-AEB1-35BD6874B2CA}" srcOrd="0" destOrd="0" presId="urn:microsoft.com/office/officeart/2018/2/layout/IconLabelList"/>
    <dgm:cxn modelId="{8C5CE070-CD9F-4386-B694-BA00B343BD22}" srcId="{E5B613F7-61D5-4939-9B1D-8B9A9D6EF5D2}" destId="{8F431F27-E68B-47AC-96FC-851E6DE92250}" srcOrd="4" destOrd="0" parTransId="{005BCE70-528D-441B-A2CA-C7D504FAA92D}" sibTransId="{61888C74-5C62-4D9F-A935-8F0438E16024}"/>
    <dgm:cxn modelId="{CD2F37ED-EC09-46B5-9289-6F5754614575}" srcId="{E5B613F7-61D5-4939-9B1D-8B9A9D6EF5D2}" destId="{24B69484-E46A-49B4-8633-333804354F76}" srcOrd="0" destOrd="0" parTransId="{C7D127AC-0CF0-4BC8-B683-C9FD8FA3A8E3}" sibTransId="{F0E1C5E2-F30B-413A-B32F-4FF857D26335}"/>
    <dgm:cxn modelId="{9F627FF9-050E-49DC-9FB1-76503AA1AD0A}" type="presOf" srcId="{D8967DA1-DBB4-4A8C-AF0B-5C3BDD57D361}" destId="{3727BA18-D720-4332-8E29-2AACF1955B5B}" srcOrd="0" destOrd="0" presId="urn:microsoft.com/office/officeart/2018/2/layout/IconLabelList"/>
    <dgm:cxn modelId="{D666AFCC-6FAC-4E22-A006-7FA3AC78C11D}" type="presParOf" srcId="{BDE5CE42-23E0-413B-AEB1-35BD6874B2CA}" destId="{3ACFE0CF-3E3D-4C19-97EE-3DD1D6358CB6}" srcOrd="0" destOrd="0" presId="urn:microsoft.com/office/officeart/2018/2/layout/IconLabelList"/>
    <dgm:cxn modelId="{5D6EE161-B9D7-47EA-8A5C-2CE0D7CB99B6}" type="presParOf" srcId="{3ACFE0CF-3E3D-4C19-97EE-3DD1D6358CB6}" destId="{CBCBD96C-3D60-4710-BA53-AD89B0AFC1B7}" srcOrd="0" destOrd="0" presId="urn:microsoft.com/office/officeart/2018/2/layout/IconLabelList"/>
    <dgm:cxn modelId="{942A8FFC-CB2C-459B-9CAC-17CABD1E2792}" type="presParOf" srcId="{3ACFE0CF-3E3D-4C19-97EE-3DD1D6358CB6}" destId="{B30B5E3F-A87E-4366-AD50-CEAA3D9D0908}" srcOrd="1" destOrd="0" presId="urn:microsoft.com/office/officeart/2018/2/layout/IconLabelList"/>
    <dgm:cxn modelId="{3C2913FA-F92C-4AEF-A769-34C62EDB4BA5}" type="presParOf" srcId="{3ACFE0CF-3E3D-4C19-97EE-3DD1D6358CB6}" destId="{F5A2DB35-6230-4B35-AB25-DBD6C9135821}" srcOrd="2" destOrd="0" presId="urn:microsoft.com/office/officeart/2018/2/layout/IconLabelList"/>
    <dgm:cxn modelId="{9C40C72D-E446-4B01-BAF6-C5696FE58545}" type="presParOf" srcId="{BDE5CE42-23E0-413B-AEB1-35BD6874B2CA}" destId="{232B395B-5A69-4419-9C8B-FF204DB74539}" srcOrd="1" destOrd="0" presId="urn:microsoft.com/office/officeart/2018/2/layout/IconLabelList"/>
    <dgm:cxn modelId="{F5FDA8CB-8BC8-4015-9A39-4ADEAD0972A6}" type="presParOf" srcId="{BDE5CE42-23E0-413B-AEB1-35BD6874B2CA}" destId="{7745371A-EB0A-45F6-9DA7-609A78BD2409}" srcOrd="2" destOrd="0" presId="urn:microsoft.com/office/officeart/2018/2/layout/IconLabelList"/>
    <dgm:cxn modelId="{9192DD6C-E5D7-4F8D-AC60-DA1E4B6525C8}" type="presParOf" srcId="{7745371A-EB0A-45F6-9DA7-609A78BD2409}" destId="{C8C78B5D-503E-4FED-97CD-9E1A6DD951FA}" srcOrd="0" destOrd="0" presId="urn:microsoft.com/office/officeart/2018/2/layout/IconLabelList"/>
    <dgm:cxn modelId="{A527737C-8669-4E9F-B4C5-C76D70ED0B86}" type="presParOf" srcId="{7745371A-EB0A-45F6-9DA7-609A78BD2409}" destId="{30C41307-FC4A-4D1A-B8E4-A3918B23F8EB}" srcOrd="1" destOrd="0" presId="urn:microsoft.com/office/officeart/2018/2/layout/IconLabelList"/>
    <dgm:cxn modelId="{8BC1E036-E517-405F-A116-4B99E982E474}" type="presParOf" srcId="{7745371A-EB0A-45F6-9DA7-609A78BD2409}" destId="{3F2C859A-8697-4143-BFE9-529D37C0B6D6}" srcOrd="2" destOrd="0" presId="urn:microsoft.com/office/officeart/2018/2/layout/IconLabelList"/>
    <dgm:cxn modelId="{234EF5EB-14D2-46C5-A22F-32491240F188}" type="presParOf" srcId="{BDE5CE42-23E0-413B-AEB1-35BD6874B2CA}" destId="{A7A705C9-D112-47DA-AD69-F1EDB32CDDC8}" srcOrd="3" destOrd="0" presId="urn:microsoft.com/office/officeart/2018/2/layout/IconLabelList"/>
    <dgm:cxn modelId="{4F46E09D-959D-4237-A526-1B9DD6EC69EB}" type="presParOf" srcId="{BDE5CE42-23E0-413B-AEB1-35BD6874B2CA}" destId="{7E9E0A3F-50D0-48DE-A324-B5CE740E3AE4}" srcOrd="4" destOrd="0" presId="urn:microsoft.com/office/officeart/2018/2/layout/IconLabelList"/>
    <dgm:cxn modelId="{A5E9718E-8B23-4AB5-8C20-2D3F6AE8EA32}" type="presParOf" srcId="{7E9E0A3F-50D0-48DE-A324-B5CE740E3AE4}" destId="{DD78EBAB-FDE4-46C5-82B3-267877E8ED86}" srcOrd="0" destOrd="0" presId="urn:microsoft.com/office/officeart/2018/2/layout/IconLabelList"/>
    <dgm:cxn modelId="{98173840-BEFC-45B0-B9A5-DCC1EA52EDC8}" type="presParOf" srcId="{7E9E0A3F-50D0-48DE-A324-B5CE740E3AE4}" destId="{FEE46A55-DD0B-4088-9A07-EB46F8377EDE}" srcOrd="1" destOrd="0" presId="urn:microsoft.com/office/officeart/2018/2/layout/IconLabelList"/>
    <dgm:cxn modelId="{283D5448-C996-4D3B-81F9-F2AAF5C6DA39}" type="presParOf" srcId="{7E9E0A3F-50D0-48DE-A324-B5CE740E3AE4}" destId="{7DE227A0-83A4-451F-BF3F-55FB60318344}" srcOrd="2" destOrd="0" presId="urn:microsoft.com/office/officeart/2018/2/layout/IconLabelList"/>
    <dgm:cxn modelId="{1A408EC5-6C7E-455D-9A4E-E566C8FE223E}" type="presParOf" srcId="{BDE5CE42-23E0-413B-AEB1-35BD6874B2CA}" destId="{CFE464C0-D008-473B-8B67-17DD336E9532}" srcOrd="5" destOrd="0" presId="urn:microsoft.com/office/officeart/2018/2/layout/IconLabelList"/>
    <dgm:cxn modelId="{E1290FF2-F41F-4B2C-B918-309ABA03F599}" type="presParOf" srcId="{BDE5CE42-23E0-413B-AEB1-35BD6874B2CA}" destId="{78FF2C08-58EF-4D6A-BB34-51A5FF88D149}" srcOrd="6" destOrd="0" presId="urn:microsoft.com/office/officeart/2018/2/layout/IconLabelList"/>
    <dgm:cxn modelId="{1A258B8D-689B-41AA-8C76-F0F4D6085138}" type="presParOf" srcId="{78FF2C08-58EF-4D6A-BB34-51A5FF88D149}" destId="{DCEC41F2-CC6C-498D-B971-EA3070A72324}" srcOrd="0" destOrd="0" presId="urn:microsoft.com/office/officeart/2018/2/layout/IconLabelList"/>
    <dgm:cxn modelId="{0D2F695A-B842-4865-991A-CA1894542089}" type="presParOf" srcId="{78FF2C08-58EF-4D6A-BB34-51A5FF88D149}" destId="{6A6EB5B5-E491-4E77-A096-C37305F87A71}" srcOrd="1" destOrd="0" presId="urn:microsoft.com/office/officeart/2018/2/layout/IconLabelList"/>
    <dgm:cxn modelId="{5E23D68C-D08F-47FF-8629-3672B7F47D81}" type="presParOf" srcId="{78FF2C08-58EF-4D6A-BB34-51A5FF88D149}" destId="{3727BA18-D720-4332-8E29-2AACF1955B5B}" srcOrd="2" destOrd="0" presId="urn:microsoft.com/office/officeart/2018/2/layout/IconLabelList"/>
    <dgm:cxn modelId="{B9E4EB63-1187-43CE-A47C-ADEC7B9CAD8F}" type="presParOf" srcId="{BDE5CE42-23E0-413B-AEB1-35BD6874B2CA}" destId="{6A492ABB-4F23-43B3-BBA8-FCF989369E3C}" srcOrd="7" destOrd="0" presId="urn:microsoft.com/office/officeart/2018/2/layout/IconLabelList"/>
    <dgm:cxn modelId="{CAA75B54-2843-441E-98AB-78BE31968D75}" type="presParOf" srcId="{BDE5CE42-23E0-413B-AEB1-35BD6874B2CA}" destId="{0F6EE25B-9193-4820-B4BD-232A8D2ED7DF}" srcOrd="8" destOrd="0" presId="urn:microsoft.com/office/officeart/2018/2/layout/IconLabelList"/>
    <dgm:cxn modelId="{71885415-6F8F-497D-96F3-EBD99CE27FE0}" type="presParOf" srcId="{0F6EE25B-9193-4820-B4BD-232A8D2ED7DF}" destId="{BCE7AE68-33FF-47D9-9F1D-586712CCC9DA}" srcOrd="0" destOrd="0" presId="urn:microsoft.com/office/officeart/2018/2/layout/IconLabelList"/>
    <dgm:cxn modelId="{9A12FDFE-5686-4F6F-BB49-DE70920CF16B}" type="presParOf" srcId="{0F6EE25B-9193-4820-B4BD-232A8D2ED7DF}" destId="{4239E7EF-C875-4638-9CC5-1EF6D4C85AF5}" srcOrd="1" destOrd="0" presId="urn:microsoft.com/office/officeart/2018/2/layout/IconLabelList"/>
    <dgm:cxn modelId="{0FC99691-690E-49D4-83CE-95F8A95E9DC2}" type="presParOf" srcId="{0F6EE25B-9193-4820-B4BD-232A8D2ED7DF}" destId="{BEB84C6D-5C36-4722-AAA8-2965CC5A7F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BD96C-3D60-4710-BA53-AD89B0AFC1B7}">
      <dsp:nvSpPr>
        <dsp:cNvPr id="0" name=""/>
        <dsp:cNvSpPr/>
      </dsp:nvSpPr>
      <dsp:spPr>
        <a:xfrm>
          <a:off x="408617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2DB35-6230-4B35-AB25-DBD6C9135821}">
      <dsp:nvSpPr>
        <dsp:cNvPr id="0" name=""/>
        <dsp:cNvSpPr/>
      </dsp:nvSpPr>
      <dsp:spPr>
        <a:xfrm>
          <a:off x="3046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Background &amp; Objective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Tu Cam</a:t>
          </a:r>
        </a:p>
      </dsp:txBody>
      <dsp:txXfrm>
        <a:off x="3046" y="1734717"/>
        <a:ext cx="1474804" cy="589921"/>
      </dsp:txXfrm>
    </dsp:sp>
    <dsp:sp modelId="{C8C78B5D-503E-4FED-97CD-9E1A6DD951FA}">
      <dsp:nvSpPr>
        <dsp:cNvPr id="0" name=""/>
        <dsp:cNvSpPr/>
      </dsp:nvSpPr>
      <dsp:spPr>
        <a:xfrm>
          <a:off x="2141513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C859A-8697-4143-BFE9-529D37C0B6D6}">
      <dsp:nvSpPr>
        <dsp:cNvPr id="0" name=""/>
        <dsp:cNvSpPr/>
      </dsp:nvSpPr>
      <dsp:spPr>
        <a:xfrm>
          <a:off x="1735942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Scoping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Navid </a:t>
          </a:r>
        </a:p>
      </dsp:txBody>
      <dsp:txXfrm>
        <a:off x="1735942" y="1734717"/>
        <a:ext cx="1474804" cy="589921"/>
      </dsp:txXfrm>
    </dsp:sp>
    <dsp:sp modelId="{DD78EBAB-FDE4-46C5-82B3-267877E8ED86}">
      <dsp:nvSpPr>
        <dsp:cNvPr id="0" name=""/>
        <dsp:cNvSpPr/>
      </dsp:nvSpPr>
      <dsp:spPr>
        <a:xfrm>
          <a:off x="3874408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E227A0-83A4-451F-BF3F-55FB60318344}">
      <dsp:nvSpPr>
        <dsp:cNvPr id="0" name=""/>
        <dsp:cNvSpPr/>
      </dsp:nvSpPr>
      <dsp:spPr>
        <a:xfrm>
          <a:off x="3468837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Extract Transform Load &amp; Cleaning Data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Vik </a:t>
          </a:r>
        </a:p>
      </dsp:txBody>
      <dsp:txXfrm>
        <a:off x="3468837" y="1734717"/>
        <a:ext cx="1474804" cy="589921"/>
      </dsp:txXfrm>
    </dsp:sp>
    <dsp:sp modelId="{DCEC41F2-CC6C-498D-B971-EA3070A72324}">
      <dsp:nvSpPr>
        <dsp:cNvPr id="0" name=""/>
        <dsp:cNvSpPr/>
      </dsp:nvSpPr>
      <dsp:spPr>
        <a:xfrm>
          <a:off x="5607304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27BA18-D720-4332-8E29-2AACF1955B5B}">
      <dsp:nvSpPr>
        <dsp:cNvPr id="0" name=""/>
        <dsp:cNvSpPr/>
      </dsp:nvSpPr>
      <dsp:spPr>
        <a:xfrm>
          <a:off x="5201733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Modelling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Chris </a:t>
          </a:r>
        </a:p>
      </dsp:txBody>
      <dsp:txXfrm>
        <a:off x="5201733" y="1734717"/>
        <a:ext cx="1474804" cy="589921"/>
      </dsp:txXfrm>
    </dsp:sp>
    <dsp:sp modelId="{BCE7AE68-33FF-47D9-9F1D-586712CCC9DA}">
      <dsp:nvSpPr>
        <dsp:cNvPr id="0" name=""/>
        <dsp:cNvSpPr/>
      </dsp:nvSpPr>
      <dsp:spPr>
        <a:xfrm>
          <a:off x="7340199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84C6D-5C36-4722-AAA8-2965CC5A7FDB}">
      <dsp:nvSpPr>
        <dsp:cNvPr id="0" name=""/>
        <dsp:cNvSpPr/>
      </dsp:nvSpPr>
      <dsp:spPr>
        <a:xfrm>
          <a:off x="6934628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Predictions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Brandon</a:t>
          </a:r>
        </a:p>
      </dsp:txBody>
      <dsp:txXfrm>
        <a:off x="6934628" y="1734717"/>
        <a:ext cx="1474804" cy="589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72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4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00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5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10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8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9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06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7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5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34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2" r:id="rId2"/>
    <p:sldLayoutId id="2147483861" r:id="rId3"/>
    <p:sldLayoutId id="2147483860" r:id="rId4"/>
    <p:sldLayoutId id="2147483859" r:id="rId5"/>
    <p:sldLayoutId id="2147483858" r:id="rId6"/>
    <p:sldLayoutId id="2147483857" r:id="rId7"/>
    <p:sldLayoutId id="2147483856" r:id="rId8"/>
    <p:sldLayoutId id="2147483855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1C933-4546-F8CF-C804-F84C6362F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0ACE0-C0AA-49A3-A1AC-12A161F67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682496"/>
            <a:ext cx="6327657" cy="3684896"/>
          </a:xfrm>
          <a:prstGeom prst="rect">
            <a:avLst/>
          </a:prstGeom>
          <a:solidFill>
            <a:schemeClr val="bg1">
              <a:lumMod val="85000"/>
              <a:lumOff val="1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991" y="2197290"/>
            <a:ext cx="4898729" cy="1930412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Diagnosis 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8993" y="4333164"/>
            <a:ext cx="4898728" cy="842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Chris Burley, Brandon Lee, Vik Shah, Navid Motlagh, Tu Cam Dang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A38ED5-17A7-47CB-B4E8-B34BDF35A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2310292"/>
            <a:ext cx="0" cy="30571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4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E5C4C-0FDF-4981-11F7-D763AF3A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C49B498-CEC8-25EE-FCF6-698FE8692B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58824" y="2607732"/>
          <a:ext cx="8412480" cy="3174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2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F969B-C2D9-22A1-37A6-35F0E382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EEC7A-8D43-2242-EB8A-A346338BE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en-US" dirty="0"/>
              <a:t>Using a survey form, patients can input symptoms and machine learning will be used to provide a prognosis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6C355F-28BE-46B1-9B8D-5D71A4815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914190-2397-CE4B-C2F0-AFEF05BB0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474" y="1240403"/>
            <a:ext cx="2160188" cy="4281938"/>
          </a:xfrm>
          <a:prstGeom prst="rect">
            <a:avLst/>
          </a:prstGeom>
        </p:spPr>
      </p:pic>
      <p:sp>
        <p:nvSpPr>
          <p:cNvPr id="2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2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61CFC-D6AA-BE78-C881-4AE79AAF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A0E-B74B-77A1-F3C6-33FB752A4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Identified sample dataset from Kaggle, listing 132 variables/ symptoms</a:t>
            </a:r>
          </a:p>
        </p:txBody>
      </p:sp>
    </p:spTree>
    <p:extLst>
      <p:ext uri="{BB962C8B-B14F-4D97-AF65-F5344CB8AC3E}">
        <p14:creationId xmlns:p14="http://schemas.microsoft.com/office/powerpoint/2010/main" val="18573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61B95-8A27-12D8-718D-F5454532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2900" dirty="0"/>
              <a:t>Extract</a:t>
            </a:r>
            <a:br>
              <a:rPr lang="en-US" sz="2900" dirty="0"/>
            </a:br>
            <a:r>
              <a:rPr lang="en-US" sz="2900" dirty="0"/>
              <a:t>Transform</a:t>
            </a:r>
            <a:br>
              <a:rPr lang="en-US" sz="2900" dirty="0"/>
            </a:br>
            <a:r>
              <a:rPr lang="en-US" sz="2900" dirty="0"/>
              <a:t>Load</a:t>
            </a:r>
          </a:p>
        </p:txBody>
      </p:sp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588D518-31F9-2F1C-3AF1-562A11B7C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2524306"/>
            <a:ext cx="6775703" cy="30998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8DD0-6EBE-AB6A-6B2D-E1D1A7E71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300"/>
              <a:t>Extract from </a:t>
            </a:r>
            <a:r>
              <a:rPr lang="en-US" sz="1300" err="1"/>
              <a:t>kaggle</a:t>
            </a:r>
            <a:r>
              <a:rPr lang="en-US" sz="1300"/>
              <a:t>,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Import csv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Transform dataset,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blank column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Rename columns to simply and normalize 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Replace similar data to uniform</a:t>
            </a:r>
          </a:p>
          <a:p>
            <a:pPr lvl="1">
              <a:lnSpc>
                <a:spcPct val="100000"/>
              </a:lnSpc>
            </a:pPr>
            <a:r>
              <a:rPr lang="en-US" sz="1300"/>
              <a:t>Delete null rows</a:t>
            </a:r>
          </a:p>
          <a:p>
            <a:pPr lvl="1"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r>
              <a:rPr lang="en-US" sz="1300"/>
              <a:t>Load </a:t>
            </a:r>
            <a:r>
              <a:rPr lang="en-US" sz="1300" err="1"/>
              <a:t>dataframe</a:t>
            </a:r>
            <a:r>
              <a:rPr lang="en-US" sz="1300"/>
              <a:t>, </a:t>
            </a:r>
          </a:p>
          <a:p>
            <a:pPr lvl="1">
              <a:lnSpc>
                <a:spcPct val="100000"/>
              </a:lnSpc>
            </a:pPr>
            <a:r>
              <a:rPr lang="en-US" sz="1300" err="1"/>
              <a:t>Cleaned_train_df</a:t>
            </a: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  <a:p>
            <a:pPr>
              <a:lnSpc>
                <a:spcPct val="100000"/>
              </a:lnSpc>
            </a:pPr>
            <a:endParaRPr lang="en-US" sz="1300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2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Modelling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715F53B-6422-5244-5F00-D5B13205C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986" y="2369489"/>
            <a:ext cx="5979635" cy="34095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75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28134A-2954-3709-6CC3-F08592753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/>
              <a:t>Predictions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6E28E80-59C7-4175-93FA-B5F52391B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22C468-56A6-0A66-40B5-056D70AE3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7" y="1375575"/>
            <a:ext cx="2350361" cy="4146765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6B857-26C1-8D1B-E471-541561B0C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>
            <a:normAutofit/>
          </a:bodyPr>
          <a:lstStyle/>
          <a:p>
            <a:r>
              <a:rPr lang="en-US" dirty="0"/>
              <a:t>Patient/ Doctor inputs symptoms in form and ML predicts prognosis</a:t>
            </a:r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A75E198-73D6-8194-C6CF-682DDA4DF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200" y="4324324"/>
            <a:ext cx="5880344" cy="16714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666F09-406B-C1EE-FA02-610DC7313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427" y="5514665"/>
            <a:ext cx="2787404" cy="29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0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5BE1D-C813-F8BA-3665-FA1971A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E41F7-088D-6E93-A515-A96537F8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happens at bootcamp stays at bootcamp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21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412426"/>
      </a:dk2>
      <a:lt2>
        <a:srgbClr val="E2E8E8"/>
      </a:lt2>
      <a:accent1>
        <a:srgbClr val="C34D53"/>
      </a:accent1>
      <a:accent2>
        <a:srgbClr val="B1663B"/>
      </a:accent2>
      <a:accent3>
        <a:srgbClr val="BAA149"/>
      </a:accent3>
      <a:accent4>
        <a:srgbClr val="97AD39"/>
      </a:accent4>
      <a:accent5>
        <a:srgbClr val="71B447"/>
      </a:accent5>
      <a:accent6>
        <a:srgbClr val="3BB13E"/>
      </a:accent6>
      <a:hlink>
        <a:srgbClr val="30928C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27</TotalTime>
  <Words>144</Words>
  <Application>Microsoft Office PowerPoint</Application>
  <PresentationFormat>Widescreen</PresentationFormat>
  <Paragraphs>29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AvenirNext LT Pro Medium</vt:lpstr>
      <vt:lpstr>Sitka Banner</vt:lpstr>
      <vt:lpstr>HeadlinesVTI</vt:lpstr>
      <vt:lpstr>Diagnosis ML</vt:lpstr>
      <vt:lpstr>Agenda</vt:lpstr>
      <vt:lpstr>Background</vt:lpstr>
      <vt:lpstr>Scoping</vt:lpstr>
      <vt:lpstr>Extract Transform Load</vt:lpstr>
      <vt:lpstr>Modelling</vt:lpstr>
      <vt:lpstr>Predictions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Vik Shah</cp:lastModifiedBy>
  <cp:revision>48</cp:revision>
  <dcterms:created xsi:type="dcterms:W3CDTF">2022-07-19T11:00:24Z</dcterms:created>
  <dcterms:modified xsi:type="dcterms:W3CDTF">2022-07-21T09:06:53Z</dcterms:modified>
</cp:coreProperties>
</file>

<file path=docProps/thumbnail.jpeg>
</file>